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handoutMasterIdLst>
    <p:handoutMasterId r:id="rId4"/>
  </p:handoutMasterIdLst>
  <p:sldIdLst>
    <p:sldId id="266" r:id="rId2"/>
    <p:sldId id="270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4" autoAdjust="0"/>
    <p:restoredTop sz="94660"/>
  </p:normalViewPr>
  <p:slideViewPr>
    <p:cSldViewPr>
      <p:cViewPr>
        <p:scale>
          <a:sx n="71" d="100"/>
          <a:sy n="71" d="100"/>
        </p:scale>
        <p:origin x="-126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621D3CFC-E72C-4BDF-9BB8-AD245EDFDD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96282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40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>
                <a:latin typeface="Arial" charset="0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fld id="{A05C87CA-3092-4ADB-AC14-EF7E9430282C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2296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12297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2298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2299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2300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2301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02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DEE801-0236-420F-8F69-4D256100D9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9959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463D9-BA47-4687-93D0-8A83E7336EC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0109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61E518-D92B-4080-A61C-A15A9B57DB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3392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6D986C-0B47-493C-8F7A-04A6167C3E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9694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3635AC-B467-4EAF-8439-75888201F3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5369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2B159B-DBAE-496D-B1B7-3BCF3BEDA2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7298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ACC224-4BCC-4460-B387-DF6285D276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1146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F11C00-FCA4-4600-ADDC-DB32427546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2840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527FF9-D910-4A45-A882-6DECBFCC6B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3454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EBC479-22C2-4F4A-9AC5-75593FD714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8213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fld id="{87E4789E-62DB-4DDB-934E-F1DAFE77A5E1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279400" y="152400"/>
            <a:ext cx="8686800" cy="1600200"/>
            <a:chOff x="176" y="96"/>
            <a:chExt cx="5472" cy="1008"/>
          </a:xfrm>
        </p:grpSpPr>
        <p:sp>
          <p:nvSpPr>
            <p:cNvPr id="11272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73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1274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1275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1276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377950" indent="-468313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400">
          <a:solidFill>
            <a:schemeClr val="tx1"/>
          </a:solidFill>
          <a:latin typeface="+mn-lt"/>
          <a:cs typeface="+mn-cs"/>
        </a:defRPr>
      </a:lvl3pPr>
      <a:lvl4pPr marL="1827213" indent="-4381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2971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534400" cy="1143000"/>
          </a:xfrm>
        </p:spPr>
        <p:txBody>
          <a:bodyPr/>
          <a:lstStyle/>
          <a:p>
            <a:r>
              <a:rPr lang="en-US" altLang="en-US" dirty="0" err="1" smtClean="0">
                <a:solidFill>
                  <a:schemeClr val="bg2"/>
                </a:solidFill>
              </a:rPr>
              <a:t>Proposito</a:t>
            </a:r>
            <a:r>
              <a:rPr lang="en-US" altLang="en-US" dirty="0" smtClean="0">
                <a:solidFill>
                  <a:schemeClr val="bg2"/>
                </a:solidFill>
              </a:rPr>
              <a:t> 65 c                     </a:t>
            </a:r>
            <a:r>
              <a:rPr lang="en-US" altLang="en-US" dirty="0">
                <a:solidFill>
                  <a:srgbClr val="00B050"/>
                </a:solidFill>
              </a:rPr>
              <a:t>8</a:t>
            </a:r>
            <a:r>
              <a:rPr lang="en-US" altLang="en-US" dirty="0" smtClean="0">
                <a:solidFill>
                  <a:srgbClr val="00B050"/>
                </a:solidFill>
              </a:rPr>
              <a:t>/05/17</a:t>
            </a:r>
            <a:endParaRPr lang="en-US" altLang="en-US" dirty="0">
              <a:solidFill>
                <a:schemeClr val="bg2"/>
              </a:solidFill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054443"/>
            <a:ext cx="8915400" cy="5029200"/>
          </a:xfrm>
          <a:solidFill>
            <a:schemeClr val="bg1"/>
          </a:solidFill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b="1" dirty="0" smtClean="0">
                <a:solidFill>
                  <a:srgbClr val="00B050"/>
                </a:solidFill>
              </a:rPr>
              <a:t>Actividad Inicial: </a:t>
            </a:r>
            <a:r>
              <a:rPr lang="es-ES_tradnl" altLang="en-US" sz="2800" dirty="0" smtClean="0"/>
              <a:t>COPY and </a:t>
            </a:r>
            <a:r>
              <a:rPr lang="es-ES_tradnl" altLang="en-US" sz="2800" dirty="0" err="1" smtClean="0"/>
              <a:t>respond</a:t>
            </a:r>
            <a:r>
              <a:rPr lang="es-ES_tradnl" altLang="en-US" sz="2800" dirty="0" smtClean="0"/>
              <a:t> in a full </a:t>
            </a:r>
            <a:r>
              <a:rPr lang="es-ES_tradnl" altLang="en-US" sz="2800" dirty="0" err="1" smtClean="0"/>
              <a:t>Spanish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sentence</a:t>
            </a:r>
            <a:r>
              <a:rPr lang="es-ES_tradnl" altLang="en-US" sz="2800" dirty="0" smtClean="0"/>
              <a:t>.</a:t>
            </a:r>
            <a:endParaRPr lang="es-ES_tradnl" altLang="en-US" sz="28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>
                <a:cs typeface="Times New Roman" pitchFamily="18" charset="0"/>
              </a:rPr>
              <a:t>¿Hablan ustedes español?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s-ES_tradnl" altLang="en-US" sz="2800" dirty="0"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>
                <a:cs typeface="Times New Roman" pitchFamily="18" charset="0"/>
              </a:rPr>
              <a:t>¿</a:t>
            </a:r>
            <a:r>
              <a:rPr lang="es-ES_tradnl" altLang="en-US" sz="2800" dirty="0" smtClean="0">
                <a:cs typeface="Times New Roman" pitchFamily="18" charset="0"/>
              </a:rPr>
              <a:t>Necesitas </a:t>
            </a:r>
            <a:r>
              <a:rPr lang="es-ES_tradnl" altLang="en-US" sz="2800" dirty="0">
                <a:cs typeface="Times New Roman" pitchFamily="18" charset="0"/>
              </a:rPr>
              <a:t>mucho dinero?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s-ES_tradnl" altLang="en-US" sz="2800" dirty="0"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>
                <a:cs typeface="Times New Roman" pitchFamily="18" charset="0"/>
              </a:rPr>
              <a:t>¿Dónde busca </a:t>
            </a:r>
            <a:r>
              <a:rPr lang="es-ES_tradnl" altLang="en-US" sz="2800" dirty="0" smtClean="0">
                <a:cs typeface="Times New Roman" pitchFamily="18" charset="0"/>
              </a:rPr>
              <a:t>una alumna </a:t>
            </a:r>
            <a:r>
              <a:rPr lang="es-ES_tradnl" altLang="en-US" sz="2800" dirty="0">
                <a:cs typeface="Times New Roman" pitchFamily="18" charset="0"/>
              </a:rPr>
              <a:t>la información?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s-ES_tradnl" altLang="en-US" sz="2800" dirty="0"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 smtClean="0">
                <a:cs typeface="Times New Roman" pitchFamily="18" charset="0"/>
              </a:rPr>
              <a:t>Los alumnos </a:t>
            </a:r>
            <a:r>
              <a:rPr lang="es-ES_tradnl" altLang="en-US" sz="2800" dirty="0">
                <a:cs typeface="Times New Roman" pitchFamily="18" charset="0"/>
              </a:rPr>
              <a:t>estudian mucho, ¿no?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s-ES_tradnl" altLang="en-US" sz="2800" dirty="0"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>
                <a:cs typeface="Times New Roman" pitchFamily="18" charset="0"/>
              </a:rPr>
              <a:t>¿Cuándo regresan ustedes a casa?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302125"/>
          </a:xfrm>
        </p:spPr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ESTAR STUDY CHART</a:t>
            </a:r>
          </a:p>
          <a:p>
            <a:pPr marL="0" indent="0">
              <a:buNone/>
            </a:pPr>
            <a:r>
              <a:rPr lang="en-US" dirty="0" smtClean="0"/>
              <a:t>TEXTBOOK</a:t>
            </a:r>
          </a:p>
          <a:p>
            <a:r>
              <a:rPr lang="en-US" dirty="0" smtClean="0"/>
              <a:t>Copy y complete </a:t>
            </a:r>
            <a:r>
              <a:rPr lang="en-US" u="sng" dirty="0" err="1" smtClean="0"/>
              <a:t>Ejercicio</a:t>
            </a:r>
            <a:r>
              <a:rPr lang="en-US" u="sng" dirty="0" smtClean="0"/>
              <a:t> 7</a:t>
            </a:r>
            <a:r>
              <a:rPr lang="en-US" dirty="0" smtClean="0"/>
              <a:t> p. 103</a:t>
            </a:r>
            <a:endParaRPr lang="en-US" dirty="0"/>
          </a:p>
          <a:p>
            <a:r>
              <a:rPr lang="en-US" dirty="0" smtClean="0"/>
              <a:t>COPY &amp; Complete </a:t>
            </a:r>
            <a:r>
              <a:rPr lang="en-US" u="sng" dirty="0" err="1"/>
              <a:t>Ejercicio</a:t>
            </a:r>
            <a:r>
              <a:rPr lang="en-US" u="sng" dirty="0"/>
              <a:t> 8</a:t>
            </a:r>
            <a:r>
              <a:rPr lang="en-US" dirty="0"/>
              <a:t> p. </a:t>
            </a:r>
            <a:r>
              <a:rPr lang="en-US" dirty="0" smtClean="0"/>
              <a:t>104</a:t>
            </a:r>
          </a:p>
          <a:p>
            <a:endParaRPr lang="en-US" dirty="0"/>
          </a:p>
          <a:p>
            <a:r>
              <a:rPr lang="en-US" dirty="0" smtClean="0"/>
              <a:t>SIGN </a:t>
            </a:r>
            <a:r>
              <a:rPr lang="en-US" u="sng" dirty="0" err="1" smtClean="0"/>
              <a:t>Mi</a:t>
            </a:r>
            <a:r>
              <a:rPr lang="en-US" u="sng" dirty="0" smtClean="0"/>
              <a:t> </a:t>
            </a:r>
            <a:r>
              <a:rPr lang="en-US" u="sng" dirty="0" err="1" smtClean="0"/>
              <a:t>horario</a:t>
            </a:r>
            <a:r>
              <a:rPr lang="en-US" u="sng" dirty="0" smtClean="0"/>
              <a:t> escolar</a:t>
            </a:r>
            <a:r>
              <a:rPr lang="en-US" dirty="0" smtClean="0"/>
              <a:t> RUBRIC by NO LATER than NEXT MONDAY</a:t>
            </a:r>
            <a:endParaRPr lang="en-US" dirty="0" smtClean="0"/>
          </a:p>
          <a:p>
            <a:r>
              <a:rPr lang="en-US" u="sng" dirty="0" smtClean="0"/>
              <a:t>Quiz 3: </a:t>
            </a:r>
            <a:r>
              <a:rPr lang="en-US" u="sng" dirty="0" err="1"/>
              <a:t>C</a:t>
            </a:r>
            <a:r>
              <a:rPr lang="en-US" u="sng" dirty="0" err="1" smtClean="0"/>
              <a:t>apitulo</a:t>
            </a:r>
            <a:r>
              <a:rPr lang="en-US" u="sng" dirty="0" smtClean="0"/>
              <a:t> 3</a:t>
            </a:r>
            <a:r>
              <a:rPr lang="en-US" dirty="0" smtClean="0"/>
              <a:t> on FRIDAY!</a:t>
            </a:r>
            <a:endParaRPr lang="en-US" u="sng" dirty="0"/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3276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/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65c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22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adrant">
  <a:themeElements>
    <a:clrScheme name="Quadrant 4">
      <a:dk1>
        <a:srgbClr val="000000"/>
      </a:dk1>
      <a:lt1>
        <a:srgbClr val="FFFFFF"/>
      </a:lt1>
      <a:dk2>
        <a:srgbClr val="000000"/>
      </a:dk2>
      <a:lt2>
        <a:srgbClr val="CC0000"/>
      </a:lt2>
      <a:accent1>
        <a:srgbClr val="FFCC00"/>
      </a:accent1>
      <a:accent2>
        <a:srgbClr val="3366CC"/>
      </a:accent2>
      <a:accent3>
        <a:srgbClr val="FFFFFF"/>
      </a:accent3>
      <a:accent4>
        <a:srgbClr val="000000"/>
      </a:accent4>
      <a:accent5>
        <a:srgbClr val="FFE2AA"/>
      </a:accent5>
      <a:accent6>
        <a:srgbClr val="2D5CB9"/>
      </a:accent6>
      <a:hlink>
        <a:srgbClr val="666699"/>
      </a:hlink>
      <a:folHlink>
        <a:srgbClr val="C0C0C0"/>
      </a:folHlink>
    </a:clrScheme>
    <a:fontScheme name="Quadrant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Quadrant</Template>
  <TotalTime>20037</TotalTime>
  <Words>93</Words>
  <Application>Microsoft Office PowerPoint</Application>
  <PresentationFormat>On-screen Show (4:3)</PresentationFormat>
  <Paragraphs>20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Quadrant</vt:lpstr>
      <vt:lpstr>Proposito 65 c                     8/05/17</vt:lpstr>
      <vt:lpstr>Ejercicios: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 IM La fecha es el 14 de octubre del 2010</dc:title>
  <dc:creator>Helen Zumaeta</dc:creator>
  <cp:lastModifiedBy>Helen Zumaeta</cp:lastModifiedBy>
  <cp:revision>76</cp:revision>
  <cp:lastPrinted>2017-05-04T13:31:11Z</cp:lastPrinted>
  <dcterms:created xsi:type="dcterms:W3CDTF">2010-10-13T23:31:56Z</dcterms:created>
  <dcterms:modified xsi:type="dcterms:W3CDTF">2017-05-08T13:29:53Z</dcterms:modified>
</cp:coreProperties>
</file>